
<file path=[Content_Types].xml><?xml version="1.0" encoding="utf-8"?>
<Types xmlns="http://schemas.openxmlformats.org/package/2006/content-types">
  <Default Extension="jpeg" ContentType="image/jpeg"/>
  <Default Extension="jpg&amp;ehk=CcAKj9HZEw11EEv92Gt8Dw&amp;r=0&amp;pid=OfficeInsert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9" r:id="rId3"/>
    <p:sldId id="266" r:id="rId4"/>
    <p:sldId id="260" r:id="rId5"/>
    <p:sldId id="278" r:id="rId6"/>
    <p:sldId id="279" r:id="rId7"/>
    <p:sldId id="261" r:id="rId8"/>
    <p:sldId id="262" r:id="rId9"/>
    <p:sldId id="281" r:id="rId10"/>
    <p:sldId id="284" r:id="rId11"/>
    <p:sldId id="283" r:id="rId12"/>
    <p:sldId id="282" r:id="rId13"/>
    <p:sldId id="280" r:id="rId14"/>
    <p:sldId id="285" r:id="rId15"/>
    <p:sldId id="289" r:id="rId16"/>
    <p:sldId id="286" r:id="rId17"/>
    <p:sldId id="287" r:id="rId18"/>
    <p:sldId id="288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4C5"/>
    <a:srgbClr val="EE863B"/>
    <a:srgbClr val="EBDDFF"/>
    <a:srgbClr val="6200EE"/>
    <a:srgbClr val="FEA901"/>
    <a:srgbClr val="682648"/>
    <a:srgbClr val="4D1C3A"/>
    <a:srgbClr val="9E4094"/>
    <a:srgbClr val="000000"/>
    <a:srgbClr val="FF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00" d="100"/>
          <a:sy n="100" d="100"/>
        </p:scale>
        <p:origin x="78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28D58-8F48-4398-99E6-45A08EC21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06928056-7FE6-4EEB-8129-1C933DF59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BCD1CB-6CF4-4EA6-AD6B-08153E15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AE40C-9B86-4F03-98F7-63D8EDFE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BCD4E-1BB3-4EBB-B625-F53D4DF1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37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5EA80A-2BF3-4C92-B258-FED65890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B7F29D-72D7-4377-B20C-BE17D2C4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24875C-288B-431F-9A67-C8B0E51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026ED2-A5CF-4AD1-BC30-539F9826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17786C-9634-456F-A328-5100F2C2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541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55D726-B9AA-4E63-924B-FBEA539243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B30510E-3E5D-4E0A-B170-2C4A9E968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B0C9D4-E3AA-4C02-B859-4B78C818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D95AF1-B29C-4A3B-B43E-074EAB3F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67AA2-94FE-4783-929A-9A588F40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6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EC88-06DD-42BC-A1BD-D12ABB11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1D5C03-9FED-49EC-A650-B47B5C7B8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F4CC4A-D71F-4638-817B-2C235DEE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5F0AD1-1AE0-40FA-9142-6AC67E69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85E830-460F-41CB-83D0-B301BF83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74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0691B3-F585-4226-B2DE-9A865EFB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C3A9F5-CFBD-4D2F-AC5B-E9BB98FE1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4F8C5-8C3F-495B-92A7-769151A7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3EC3E6-589E-480E-9BF0-6E9E462A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BF39DD-6AF7-4765-B779-C3EFA97C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04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D8E92-28B7-4614-B943-07B156AA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A0093C-B537-40CC-9799-96CF7A595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757318A-9BC2-400D-8DD7-8BC6037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67AAAE-940D-49DD-9366-A3E41B5E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F56236-75DB-4C6C-9AB0-3CD7BD11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43B9F5-91CB-4E39-A63F-15D8ADA1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20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1BBC4A-98C1-45AE-8CA8-B62D585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0A4F70-AFA8-4087-92D5-8C6560617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32CAD2-2BD4-4898-91F0-92D8C3D55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FE721F2-325F-41D6-B943-55D3519A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961B39-65B3-488E-A96C-52B8477AB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708CFA4-92E9-4BDA-8902-7A59DC91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AB7459-3CF1-437D-8E35-2583D961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11DC05-2E4B-4C90-95F3-5481DDF3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20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625CA8-3FDE-487C-A5BD-9A4E8E97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527E970-C8D5-4905-B8D6-7179EFA1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401F39-451A-4D26-AC5F-8CAD997C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FA80A6B-E48C-4958-8A35-93860419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61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C3E3655-E21B-4A75-AA34-5D0A954B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744607-845E-4092-ACC3-2965A7AF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11E0C6-973D-4136-92DE-A138C677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33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D9073F-F5E2-48C9-B64A-B73966ED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B8E8DD-6A1E-4402-B88D-232F9D8C4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C326BB-CB43-4517-A21D-51833A4CD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D4525C-322C-4B0A-BA84-2E78D2B3D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B511CF-0E11-43B6-8525-602D28C0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C22AE7A-E028-4971-93B9-7414965F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0465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64C0E-02FC-46E9-8BB0-A18FEFE9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CAD1798-646C-4694-BE89-F8D0765A1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BAD129-7BC7-421D-9189-65CDDDA00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492CEC2-4940-4E0E-91A4-C86D1382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FBD9E3-3871-4160-9515-49E2C43E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302C62-1CB8-41C5-BF31-82260DD6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01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62F6CA2-9448-4420-B6E7-4BD41B2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AC4E2F-3F16-47B8-B195-E708B975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450D12-4C9A-4FA1-B678-7A94F4985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21110-63FF-4D0B-A3C3-B780BD320577}" type="datetimeFigureOut">
              <a:rPr kumimoji="1" lang="ja-JP" altLang="en-US" smtClean="0"/>
              <a:t>2025/3/3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A0A3CC-D61E-4A53-BBAE-5C3D3032F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FC9639-A56B-4E61-B5F5-3E0BF3FE7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93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unixmen.com/ubuntu-14-04-lts-trusty-tahr-default-wallpaper-revealed" TargetMode="External"/><Relationship Id="rId2" Type="http://schemas.openxmlformats.org/officeDocument/2006/relationships/image" Target="../media/image4.jpg&amp;ehk=CcAKj9HZEw11EEv92Gt8D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nixmen.com/ubuntu-14-04-lts-trusty-tahr-default-wallpaper-revealed" TargetMode="External"/><Relationship Id="rId2" Type="http://schemas.openxmlformats.org/officeDocument/2006/relationships/image" Target="../media/image4.jpg&amp;ehk=CcAKj9HZEw11EEv92Gt8D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unixmen.com/ubuntu-14-04-lts-trusty-tahr-default-wallpaper-revealed" TargetMode="External"/><Relationship Id="rId2" Type="http://schemas.openxmlformats.org/officeDocument/2006/relationships/image" Target="../media/image4.jpg&amp;ehk=CcAKj9HZEw11EEv92Gt8D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unixmen.com/ubuntu-14-04-lts-trusty-tahr-default-wallpaper-reveal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unixmen.com/ubuntu-14-04-lts-trusty-tahr-default-wallpaper-reveal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フローチャート: 順次アクセス記憶 148">
            <a:extLst>
              <a:ext uri="{FF2B5EF4-FFF2-40B4-BE49-F238E27FC236}">
                <a16:creationId xmlns:a16="http://schemas.microsoft.com/office/drawing/2014/main" id="{45F56AC1-E99D-C268-DB59-9B31C272F4AE}"/>
              </a:ext>
            </a:extLst>
          </p:cNvPr>
          <p:cNvSpPr/>
          <p:nvPr/>
        </p:nvSpPr>
        <p:spPr>
          <a:xfrm>
            <a:off x="8344195" y="2564904"/>
            <a:ext cx="2395800" cy="2003982"/>
          </a:xfrm>
          <a:prstGeom prst="flowChartMagneticTape">
            <a:avLst/>
          </a:prstGeom>
          <a:solidFill>
            <a:schemeClr val="bg1"/>
          </a:solidFill>
          <a:ln w="177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51" name="図 150" descr="光 が含まれている画像&#10;&#10;自動的に生成された説明">
            <a:extLst>
              <a:ext uri="{FF2B5EF4-FFF2-40B4-BE49-F238E27FC236}">
                <a16:creationId xmlns:a16="http://schemas.microsoft.com/office/drawing/2014/main" id="{22E181C7-39ED-41EB-3413-4A001AE7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50" y="3130266"/>
            <a:ext cx="2280210" cy="95312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BA0A799-7FBA-EA03-F468-7D920AE5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8032" y="2429169"/>
            <a:ext cx="2395936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8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714F69E-4E47-4A92-F84B-292763E80187}"/>
              </a:ext>
            </a:extLst>
          </p:cNvPr>
          <p:cNvGrpSpPr/>
          <p:nvPr/>
        </p:nvGrpSpPr>
        <p:grpSpPr>
          <a:xfrm>
            <a:off x="6217632" y="0"/>
            <a:ext cx="3857625" cy="6858000"/>
            <a:chOff x="6217632" y="0"/>
            <a:chExt cx="3857625" cy="685800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EFB0FB94-E90B-1514-6F52-A8DE14449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499"/>
            <a:stretch/>
          </p:blipFill>
          <p:spPr>
            <a:xfrm>
              <a:off x="6217632" y="0"/>
              <a:ext cx="3857625" cy="68580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6D5F1BF-DE73-E8EF-903B-A04F04B91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265"/>
            <a:stretch/>
          </p:blipFill>
          <p:spPr>
            <a:xfrm>
              <a:off x="7846576" y="0"/>
              <a:ext cx="2160000" cy="3123208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85ABD9B0-61A9-D160-22FD-7DDC4FEEE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100"/>
            <a:stretch/>
          </p:blipFill>
          <p:spPr>
            <a:xfrm>
              <a:off x="7342520" y="4242659"/>
              <a:ext cx="2520000" cy="2615341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8D9758C-3985-CAC9-AB60-0316360A354F}"/>
                </a:ext>
              </a:extLst>
            </p:cNvPr>
            <p:cNvSpPr/>
            <p:nvPr/>
          </p:nvSpPr>
          <p:spPr>
            <a:xfrm>
              <a:off x="7881804" y="2780928"/>
              <a:ext cx="2160979" cy="1080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Share Updates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A25149D-AE87-9120-9BE1-F7D16349B4C6}"/>
                </a:ext>
              </a:extLst>
            </p:cNvPr>
            <p:cNvSpPr/>
            <p:nvPr/>
          </p:nvSpPr>
          <p:spPr>
            <a:xfrm>
              <a:off x="7414528" y="3699376"/>
              <a:ext cx="2377077" cy="737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User Search Filter </a:t>
              </a:r>
              <a:endParaRPr kumimoji="1" lang="ja-JP" altLang="en-US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CC3DA46-3156-3C50-AC1E-26BCD5D0674E}"/>
              </a:ext>
            </a:extLst>
          </p:cNvPr>
          <p:cNvGrpSpPr/>
          <p:nvPr/>
        </p:nvGrpSpPr>
        <p:grpSpPr>
          <a:xfrm>
            <a:off x="2116743" y="0"/>
            <a:ext cx="3857625" cy="6858000"/>
            <a:chOff x="2116743" y="0"/>
            <a:chExt cx="3857625" cy="6858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3FC3314-9F35-CB38-7A6C-7B098EE40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318"/>
            <a:stretch/>
          </p:blipFill>
          <p:spPr>
            <a:xfrm>
              <a:off x="2116743" y="0"/>
              <a:ext cx="3857625" cy="6858000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DACC18A-919A-5EC7-C634-928F7C380767}"/>
                </a:ext>
              </a:extLst>
            </p:cNvPr>
            <p:cNvSpPr/>
            <p:nvPr/>
          </p:nvSpPr>
          <p:spPr>
            <a:xfrm>
              <a:off x="2135447" y="764704"/>
              <a:ext cx="2614785" cy="1080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Find New People,</a:t>
              </a:r>
              <a:b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</a:br>
              <a: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and</a:t>
              </a:r>
              <a:b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</a:br>
              <a: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Connect</a:t>
              </a:r>
              <a:endParaRPr kumimoji="1" lang="ja-JP" altLang="en-US" sz="36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BEF2DA2-A22F-A1D3-89BE-F010BAFB06AA}"/>
                </a:ext>
              </a:extLst>
            </p:cNvPr>
            <p:cNvSpPr/>
            <p:nvPr/>
          </p:nvSpPr>
          <p:spPr>
            <a:xfrm>
              <a:off x="2877211" y="6075640"/>
              <a:ext cx="2377077" cy="737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User Search</a:t>
              </a:r>
              <a:endParaRPr kumimoji="1" lang="ja-JP" altLang="en-US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26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D9082B-81BF-24D2-C18B-58A2087A72D6}"/>
              </a:ext>
            </a:extLst>
          </p:cNvPr>
          <p:cNvSpPr>
            <a:spLocks noChangeAspect="1"/>
          </p:cNvSpPr>
          <p:nvPr/>
        </p:nvSpPr>
        <p:spPr>
          <a:xfrm>
            <a:off x="416718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147FA1-9863-E36E-63C5-A4F232351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01"/>
          <a:stretch/>
        </p:blipFill>
        <p:spPr>
          <a:xfrm>
            <a:off x="4513384" y="1844824"/>
            <a:ext cx="3165231" cy="5013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ED8D4D-3915-1950-834E-C9FC737FEA49}"/>
              </a:ext>
            </a:extLst>
          </p:cNvPr>
          <p:cNvSpPr/>
          <p:nvPr/>
        </p:nvSpPr>
        <p:spPr>
          <a:xfrm>
            <a:off x="4181847" y="188640"/>
            <a:ext cx="3828307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Make your bio attractive</a:t>
            </a:r>
            <a:endParaRPr kumimoji="1" lang="ja-JP" altLang="en-US" sz="32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2F63D3-DA18-4B64-84B8-10EAB70D4BE3}"/>
              </a:ext>
            </a:extLst>
          </p:cNvPr>
          <p:cNvSpPr>
            <a:spLocks/>
          </p:cNvSpPr>
          <p:nvPr/>
        </p:nvSpPr>
        <p:spPr>
          <a:xfrm>
            <a:off x="4167188" y="5058000"/>
            <a:ext cx="3857625" cy="1800000"/>
          </a:xfrm>
          <a:prstGeom prst="rect">
            <a:avLst/>
          </a:prstGeom>
          <a:gradFill>
            <a:gsLst>
              <a:gs pos="0">
                <a:srgbClr val="EBDDFF">
                  <a:alpha val="0"/>
                </a:srgbClr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417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FA0847-C6D8-9B5B-11F7-DEFDB2E8CB0A}"/>
              </a:ext>
            </a:extLst>
          </p:cNvPr>
          <p:cNvSpPr>
            <a:spLocks noChangeAspect="1"/>
          </p:cNvSpPr>
          <p:nvPr/>
        </p:nvSpPr>
        <p:spPr>
          <a:xfrm>
            <a:off x="416718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415B719-3C99-1948-5FAA-7DB9659185B0}"/>
              </a:ext>
            </a:extLst>
          </p:cNvPr>
          <p:cNvSpPr/>
          <p:nvPr/>
        </p:nvSpPr>
        <p:spPr>
          <a:xfrm>
            <a:off x="4181847" y="188640"/>
            <a:ext cx="3828307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Connect with Messages</a:t>
            </a:r>
            <a:endParaRPr kumimoji="1" lang="ja-JP" altLang="en-US" sz="32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C427F6B-ACA3-E0AF-06BF-6B5AE33CB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00"/>
          <a:stretch/>
        </p:blipFill>
        <p:spPr>
          <a:xfrm>
            <a:off x="4513384" y="1844824"/>
            <a:ext cx="3165231" cy="5013176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5FA5EAB-B4D3-8FCD-746E-F6F41F6683EF}"/>
              </a:ext>
            </a:extLst>
          </p:cNvPr>
          <p:cNvSpPr>
            <a:spLocks/>
          </p:cNvSpPr>
          <p:nvPr/>
        </p:nvSpPr>
        <p:spPr>
          <a:xfrm>
            <a:off x="4167188" y="5058000"/>
            <a:ext cx="3857625" cy="1800000"/>
          </a:xfrm>
          <a:prstGeom prst="rect">
            <a:avLst/>
          </a:prstGeom>
          <a:gradFill>
            <a:gsLst>
              <a:gs pos="0">
                <a:srgbClr val="EBDDFF">
                  <a:alpha val="0"/>
                </a:srgbClr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274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EDC0AFE-F6C7-C00C-6B0E-A97E873860E1}"/>
              </a:ext>
            </a:extLst>
          </p:cNvPr>
          <p:cNvSpPr>
            <a:spLocks noChangeAspect="1"/>
          </p:cNvSpPr>
          <p:nvPr/>
        </p:nvSpPr>
        <p:spPr>
          <a:xfrm>
            <a:off x="416718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359AC-7456-0309-80BA-D36804A8C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6900"/>
          <a:stretch/>
        </p:blipFill>
        <p:spPr>
          <a:xfrm>
            <a:off x="4513384" y="1844824"/>
            <a:ext cx="3165231" cy="5013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9328B5-15A7-239B-30B0-F8067EDF7C3E}"/>
              </a:ext>
            </a:extLst>
          </p:cNvPr>
          <p:cNvSpPr/>
          <p:nvPr/>
        </p:nvSpPr>
        <p:spPr>
          <a:xfrm>
            <a:off x="4181847" y="188640"/>
            <a:ext cx="3828307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Share your news with everyone</a:t>
            </a:r>
            <a:endParaRPr kumimoji="1" lang="ja-JP" altLang="en-US" sz="32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3E1541-364E-3F14-F42B-8E17637F1080}"/>
              </a:ext>
            </a:extLst>
          </p:cNvPr>
          <p:cNvSpPr>
            <a:spLocks/>
          </p:cNvSpPr>
          <p:nvPr/>
        </p:nvSpPr>
        <p:spPr>
          <a:xfrm>
            <a:off x="4167188" y="5058000"/>
            <a:ext cx="3857625" cy="1800000"/>
          </a:xfrm>
          <a:prstGeom prst="rect">
            <a:avLst/>
          </a:prstGeom>
          <a:gradFill>
            <a:gsLst>
              <a:gs pos="0">
                <a:srgbClr val="EBDDFF">
                  <a:alpha val="0"/>
                </a:srgbClr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8A0C124-9A20-2915-3F9C-A56D747F29BC}"/>
              </a:ext>
            </a:extLst>
          </p:cNvPr>
          <p:cNvSpPr>
            <a:spLocks noChangeAspect="1"/>
          </p:cNvSpPr>
          <p:nvPr/>
        </p:nvSpPr>
        <p:spPr>
          <a:xfrm>
            <a:off x="821386" y="853505"/>
            <a:ext cx="10549228" cy="515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6B8AB48-8DDB-8E78-E0EA-176224CF263A}"/>
              </a:ext>
            </a:extLst>
          </p:cNvPr>
          <p:cNvGrpSpPr/>
          <p:nvPr/>
        </p:nvGrpSpPr>
        <p:grpSpPr>
          <a:xfrm>
            <a:off x="1055440" y="2175677"/>
            <a:ext cx="10081120" cy="2506644"/>
            <a:chOff x="335360" y="2175677"/>
            <a:chExt cx="10081120" cy="2506644"/>
          </a:xfrm>
        </p:grpSpPr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D4DAF245-E77E-FFA6-1F92-8588904F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60" y="2175677"/>
              <a:ext cx="2506644" cy="2506644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B780301-2D47-6427-7847-4D3B682C9472}"/>
                </a:ext>
              </a:extLst>
            </p:cNvPr>
            <p:cNvSpPr txBox="1"/>
            <p:nvPr/>
          </p:nvSpPr>
          <p:spPr>
            <a:xfrm>
              <a:off x="2799902" y="2644171"/>
              <a:ext cx="7616578" cy="156966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/>
            <a:p>
              <a:r>
                <a:rPr lang="en-US" altLang="ja-JP" sz="9600" b="1" i="0" dirty="0">
                  <a:solidFill>
                    <a:srgbClr val="EE863B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Orange Chat</a:t>
              </a:r>
              <a:endParaRPr lang="ja-JP" altLang="en-US" sz="9600" dirty="0">
                <a:solidFill>
                  <a:srgbClr val="EE863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51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A91BB-F6F8-24D8-E12E-A717E4E3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ロゴ, 会社名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7C02AD4-42A5-A1AC-3512-FD3F55F8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2"/>
          <a:stretch/>
        </p:blipFill>
        <p:spPr>
          <a:xfrm>
            <a:off x="619245" y="853415"/>
            <a:ext cx="10517315" cy="51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4734-B92F-FC81-8B2C-56B9C23A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6DD4F5A-582C-F906-63BE-A95CC6C831F0}"/>
              </a:ext>
            </a:extLst>
          </p:cNvPr>
          <p:cNvGrpSpPr/>
          <p:nvPr/>
        </p:nvGrpSpPr>
        <p:grpSpPr>
          <a:xfrm>
            <a:off x="695400" y="549150"/>
            <a:ext cx="2618473" cy="5498793"/>
            <a:chOff x="695400" y="549150"/>
            <a:chExt cx="2618473" cy="54987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11341189-613D-2A99-BBDA-92ADA70FC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693" y="670506"/>
              <a:ext cx="2425885" cy="5256081"/>
            </a:xfrm>
            <a:prstGeom prst="rect">
              <a:avLst/>
            </a:prstGeom>
          </p:spPr>
        </p:pic>
        <p:pic>
          <p:nvPicPr>
            <p:cNvPr id="1026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DE59CF70-FF02-4CA1-D052-2ACEFAC73E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695400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3F6A841-AF54-D46F-D07B-4B9C28A23B4A}"/>
              </a:ext>
            </a:extLst>
          </p:cNvPr>
          <p:cNvGrpSpPr/>
          <p:nvPr/>
        </p:nvGrpSpPr>
        <p:grpSpPr>
          <a:xfrm>
            <a:off x="3538551" y="549150"/>
            <a:ext cx="2618473" cy="5498793"/>
            <a:chOff x="3539716" y="549150"/>
            <a:chExt cx="2618473" cy="5498793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DF30D0A-43DE-50B7-F42D-5F30092C1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029" y="661448"/>
              <a:ext cx="2425846" cy="5256000"/>
            </a:xfrm>
            <a:prstGeom prst="rect">
              <a:avLst/>
            </a:prstGeom>
          </p:spPr>
        </p:pic>
        <p:pic>
          <p:nvPicPr>
            <p:cNvPr id="14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908A039C-1FC6-E28C-02F3-83C1E1695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3539716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AA3B2B8-5318-8D77-6015-D60EB429C394}"/>
              </a:ext>
            </a:extLst>
          </p:cNvPr>
          <p:cNvGrpSpPr/>
          <p:nvPr/>
        </p:nvGrpSpPr>
        <p:grpSpPr>
          <a:xfrm>
            <a:off x="6381702" y="549150"/>
            <a:ext cx="2618473" cy="5498793"/>
            <a:chOff x="6222692" y="549150"/>
            <a:chExt cx="2618473" cy="5498793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796877A-C61D-ED52-84E1-CB584A6D1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9005" y="661448"/>
              <a:ext cx="2425846" cy="5256000"/>
            </a:xfrm>
            <a:prstGeom prst="rect">
              <a:avLst/>
            </a:prstGeom>
          </p:spPr>
        </p:pic>
        <p:pic>
          <p:nvPicPr>
            <p:cNvPr id="15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FAB28DBC-B4BF-1635-C8B8-9463F655D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6222692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B4028C0-7E44-AABC-296B-DF05EB6C5349}"/>
              </a:ext>
            </a:extLst>
          </p:cNvPr>
          <p:cNvGrpSpPr/>
          <p:nvPr/>
        </p:nvGrpSpPr>
        <p:grpSpPr>
          <a:xfrm>
            <a:off x="9224854" y="549150"/>
            <a:ext cx="2618473" cy="5498793"/>
            <a:chOff x="9224854" y="549150"/>
            <a:chExt cx="2618473" cy="549879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B8998A2-F579-3E1A-D46A-92C07DC6B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167" y="661448"/>
              <a:ext cx="2425846" cy="5256000"/>
            </a:xfrm>
            <a:prstGeom prst="rect">
              <a:avLst/>
            </a:prstGeom>
          </p:spPr>
        </p:pic>
        <p:pic>
          <p:nvPicPr>
            <p:cNvPr id="16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DF6F3E47-8000-8D9C-A697-840BFC4744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9224854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16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C5FB-D484-3FEC-E62F-79B10974A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56213E3-0759-7020-61C9-84F38D834B13}"/>
              </a:ext>
            </a:extLst>
          </p:cNvPr>
          <p:cNvSpPr>
            <a:spLocks noChangeAspect="1"/>
          </p:cNvSpPr>
          <p:nvPr/>
        </p:nvSpPr>
        <p:spPr>
          <a:xfrm>
            <a:off x="4190881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E410ACC-846B-3D5D-762C-C95949A8D16F}"/>
              </a:ext>
            </a:extLst>
          </p:cNvPr>
          <p:cNvSpPr>
            <a:spLocks noChangeAspect="1"/>
          </p:cNvSpPr>
          <p:nvPr/>
        </p:nvSpPr>
        <p:spPr>
          <a:xfrm>
            <a:off x="808054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F14D8308-1615-52D8-232E-B0FF2DEB00DD}"/>
              </a:ext>
            </a:extLst>
          </p:cNvPr>
          <p:cNvSpPr>
            <a:spLocks noChangeAspect="1"/>
          </p:cNvSpPr>
          <p:nvPr/>
        </p:nvSpPr>
        <p:spPr>
          <a:xfrm>
            <a:off x="301452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0FB15D7-AE68-1A84-23D0-8C487A76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02" y="188640"/>
            <a:ext cx="2621507" cy="5499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1500000">
              <a:rot lat="21000000" lon="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43A7448-BE40-0ABA-9F68-1E4F8CEC6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61" y="188640"/>
            <a:ext cx="2621507" cy="5499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21000000" lon="20400000" rev="78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F2BA123-216E-893B-9F40-F0C8C126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88640"/>
            <a:ext cx="2615411" cy="5499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10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34EF7D3-CF4C-BBCF-557A-DCF1B6565A6F}"/>
              </a:ext>
            </a:extLst>
          </p:cNvPr>
          <p:cNvSpPr/>
          <p:nvPr/>
        </p:nvSpPr>
        <p:spPr>
          <a:xfrm>
            <a:off x="4969558" y="5926683"/>
            <a:ext cx="2160979" cy="67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Share </a:t>
            </a:r>
            <a:r>
              <a:rPr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Updates</a:t>
            </a:r>
            <a:endParaRPr kumimoji="1" lang="en-US" altLang="ja-JP" sz="2000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1C25BEF-00ED-8309-7B03-737DB3F1745F}"/>
              </a:ext>
            </a:extLst>
          </p:cNvPr>
          <p:cNvSpPr/>
          <p:nvPr/>
        </p:nvSpPr>
        <p:spPr>
          <a:xfrm>
            <a:off x="8965441" y="5926683"/>
            <a:ext cx="2614785" cy="67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Look for new people</a:t>
            </a:r>
            <a:endParaRPr kumimoji="1" lang="ja-JP" altLang="en-US" sz="2000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AE4C8AD-8A9D-8703-B8E8-2F5EA308FB5B}"/>
              </a:ext>
            </a:extLst>
          </p:cNvPr>
          <p:cNvSpPr/>
          <p:nvPr/>
        </p:nvSpPr>
        <p:spPr>
          <a:xfrm>
            <a:off x="746771" y="5926683"/>
            <a:ext cx="2160979" cy="67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Messaging</a:t>
            </a:r>
            <a:endParaRPr kumimoji="1" lang="en-US" altLang="ja-JP" sz="2000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694AB3C-5B69-CA44-474F-EDF5585FDB6D}"/>
              </a:ext>
            </a:extLst>
          </p:cNvPr>
          <p:cNvSpPr/>
          <p:nvPr/>
        </p:nvSpPr>
        <p:spPr>
          <a:xfrm rot="706990">
            <a:off x="1380564" y="4417853"/>
            <a:ext cx="195006" cy="101516"/>
          </a:xfrm>
          <a:prstGeom prst="rect">
            <a:avLst/>
          </a:prstGeom>
          <a:solidFill>
            <a:srgbClr val="FFE4C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8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4E143-2476-8271-AA85-FD088779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E10F79B-A270-A6F8-43B6-A5357276A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r="2052"/>
          <a:stretch/>
        </p:blipFill>
        <p:spPr>
          <a:xfrm>
            <a:off x="263352" y="0"/>
            <a:ext cx="3859876" cy="6858000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56FEEE1-7DF8-33D0-0478-F143C8A55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70" y="1066"/>
            <a:ext cx="3859876" cy="6858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03E5CC32-74A1-6EC0-D25A-A214BD3F8C9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565"/>
          <a:stretch/>
        </p:blipFill>
        <p:spPr>
          <a:xfrm>
            <a:off x="8328248" y="0"/>
            <a:ext cx="3859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9FFCE12F-F0DD-4D86-B1F6-5F16650F4A64}"/>
              </a:ext>
            </a:extLst>
          </p:cNvPr>
          <p:cNvGrpSpPr/>
          <p:nvPr/>
        </p:nvGrpSpPr>
        <p:grpSpPr>
          <a:xfrm>
            <a:off x="2255636" y="1061623"/>
            <a:ext cx="7372800" cy="3599999"/>
            <a:chOff x="2255636" y="1061623"/>
            <a:chExt cx="7372800" cy="359999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5499698-DAE0-42EB-BC92-91BDCB450C3C}"/>
                </a:ext>
              </a:extLst>
            </p:cNvPr>
            <p:cNvSpPr>
              <a:spLocks/>
            </p:cNvSpPr>
            <p:nvPr/>
          </p:nvSpPr>
          <p:spPr>
            <a:xfrm>
              <a:off x="2255636" y="1061623"/>
              <a:ext cx="7372800" cy="359999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72933E87-B80E-4461-B093-9ADE470679DA}"/>
                </a:ext>
              </a:extLst>
            </p:cNvPr>
            <p:cNvGrpSpPr>
              <a:grpSpLocks/>
            </p:cNvGrpSpPr>
            <p:nvPr/>
          </p:nvGrpSpPr>
          <p:grpSpPr>
            <a:xfrm rot="21376776">
              <a:off x="2488298" y="1570636"/>
              <a:ext cx="1484559" cy="1448447"/>
              <a:chOff x="9158146" y="3404771"/>
              <a:chExt cx="1242094" cy="1351660"/>
            </a:xfrm>
            <a:solidFill>
              <a:schemeClr val="bg1"/>
            </a:solidFill>
            <a:effectLst>
              <a:glow rad="228600">
                <a:schemeClr val="accent1">
                  <a:satMod val="175000"/>
                  <a:alpha val="50000"/>
                </a:schemeClr>
              </a:glow>
            </a:effectLst>
          </p:grpSpPr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8BD3152D-5304-449F-B7A4-9F170F18C8B2}"/>
                  </a:ext>
                </a:extLst>
              </p:cNvPr>
              <p:cNvSpPr/>
              <p:nvPr/>
            </p:nvSpPr>
            <p:spPr>
              <a:xfrm rot="20242003">
                <a:off x="9457749" y="3480476"/>
                <a:ext cx="942491" cy="140666"/>
              </a:xfrm>
              <a:prstGeom prst="parallelogram">
                <a:avLst>
                  <a:gd name="adj" fmla="val 431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31DC9C0-80CC-470F-914C-BB68F76438AE}"/>
                  </a:ext>
                </a:extLst>
              </p:cNvPr>
              <p:cNvSpPr/>
              <p:nvPr/>
            </p:nvSpPr>
            <p:spPr>
              <a:xfrm>
                <a:off x="9521967" y="3688472"/>
                <a:ext cx="148282" cy="8079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D6CD81EB-79DB-479C-BFFB-1C68EE1446C0}"/>
                  </a:ext>
                </a:extLst>
              </p:cNvPr>
              <p:cNvSpPr/>
              <p:nvPr/>
            </p:nvSpPr>
            <p:spPr>
              <a:xfrm>
                <a:off x="10185946" y="3404771"/>
                <a:ext cx="148282" cy="848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円: 塗りつぶしなし 13">
                <a:extLst>
                  <a:ext uri="{FF2B5EF4-FFF2-40B4-BE49-F238E27FC236}">
                    <a16:creationId xmlns:a16="http://schemas.microsoft.com/office/drawing/2014/main" id="{D438229A-2FB7-4BE9-8088-37F565CD91D1}"/>
                  </a:ext>
                </a:extLst>
              </p:cNvPr>
              <p:cNvSpPr/>
              <p:nvPr/>
            </p:nvSpPr>
            <p:spPr>
              <a:xfrm rot="3884139">
                <a:off x="9212962" y="4289711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5" name="円: 塗りつぶしなし 14">
                <a:extLst>
                  <a:ext uri="{FF2B5EF4-FFF2-40B4-BE49-F238E27FC236}">
                    <a16:creationId xmlns:a16="http://schemas.microsoft.com/office/drawing/2014/main" id="{AE883C1C-76FD-4B30-91E6-D83D8B385010}"/>
                  </a:ext>
                </a:extLst>
              </p:cNvPr>
              <p:cNvSpPr/>
              <p:nvPr/>
            </p:nvSpPr>
            <p:spPr>
              <a:xfrm rot="3884139">
                <a:off x="9876773" y="4015842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7EAFBF67-41CD-4208-B737-3BA152222DB9}"/>
                </a:ext>
              </a:extLst>
            </p:cNvPr>
            <p:cNvGrpSpPr>
              <a:grpSpLocks/>
            </p:cNvGrpSpPr>
            <p:nvPr/>
          </p:nvGrpSpPr>
          <p:grpSpPr>
            <a:xfrm rot="617429">
              <a:off x="7823483" y="3000529"/>
              <a:ext cx="1341389" cy="1438098"/>
              <a:chOff x="9158146" y="3404771"/>
              <a:chExt cx="1242094" cy="1351660"/>
            </a:xfrm>
            <a:solidFill>
              <a:schemeClr val="bg1"/>
            </a:solidFill>
            <a:effectLst>
              <a:glow rad="228600">
                <a:schemeClr val="accent1">
                  <a:satMod val="175000"/>
                  <a:alpha val="50000"/>
                </a:schemeClr>
              </a:glow>
            </a:effectLst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4EC85E91-2CE2-40D6-AF1A-D9D52679899D}"/>
                  </a:ext>
                </a:extLst>
              </p:cNvPr>
              <p:cNvSpPr/>
              <p:nvPr/>
            </p:nvSpPr>
            <p:spPr>
              <a:xfrm rot="20242003">
                <a:off x="9457749" y="3480476"/>
                <a:ext cx="942491" cy="140666"/>
              </a:xfrm>
              <a:prstGeom prst="parallelogram">
                <a:avLst>
                  <a:gd name="adj" fmla="val 431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4FB7136-A0FB-49EE-973A-66F494171CD0}"/>
                  </a:ext>
                </a:extLst>
              </p:cNvPr>
              <p:cNvSpPr/>
              <p:nvPr/>
            </p:nvSpPr>
            <p:spPr>
              <a:xfrm>
                <a:off x="9521967" y="3688472"/>
                <a:ext cx="148282" cy="8079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1CF2016-F3CA-414B-9904-0EF2FDBA991C}"/>
                  </a:ext>
                </a:extLst>
              </p:cNvPr>
              <p:cNvSpPr/>
              <p:nvPr/>
            </p:nvSpPr>
            <p:spPr>
              <a:xfrm>
                <a:off x="10185946" y="3404771"/>
                <a:ext cx="148282" cy="848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円: 塗りつぶしなし 19">
                <a:extLst>
                  <a:ext uri="{FF2B5EF4-FFF2-40B4-BE49-F238E27FC236}">
                    <a16:creationId xmlns:a16="http://schemas.microsoft.com/office/drawing/2014/main" id="{6962C76F-A745-4E56-A907-76799179A326}"/>
                  </a:ext>
                </a:extLst>
              </p:cNvPr>
              <p:cNvSpPr/>
              <p:nvPr/>
            </p:nvSpPr>
            <p:spPr>
              <a:xfrm rot="3884139">
                <a:off x="9212962" y="4289711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円: 塗りつぶしなし 20">
                <a:extLst>
                  <a:ext uri="{FF2B5EF4-FFF2-40B4-BE49-F238E27FC236}">
                    <a16:creationId xmlns:a16="http://schemas.microsoft.com/office/drawing/2014/main" id="{BA0FF94D-6659-4611-B186-8CF093B941FB}"/>
                  </a:ext>
                </a:extLst>
              </p:cNvPr>
              <p:cNvSpPr/>
              <p:nvPr/>
            </p:nvSpPr>
            <p:spPr>
              <a:xfrm rot="3884139">
                <a:off x="9876773" y="4015842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5B3000A-F143-409A-A762-A42B22C4D0D2}"/>
                </a:ext>
              </a:extLst>
            </p:cNvPr>
            <p:cNvSpPr/>
            <p:nvPr/>
          </p:nvSpPr>
          <p:spPr>
            <a:xfrm rot="20805673">
              <a:off x="3325536" y="1984459"/>
              <a:ext cx="5054589" cy="1754326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5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</a:rPr>
                <a:t>Get Lyrics </a:t>
              </a:r>
            </a:p>
            <a:p>
              <a:pPr algn="ctr"/>
              <a:r>
                <a:rPr lang="en-US" altLang="ja-JP" sz="5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</a:rPr>
                <a:t>Automatically!</a:t>
              </a:r>
              <a:endParaRPr lang="ja-JP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C642FDF-A61B-42BD-9ED2-79F92058D491}"/>
              </a:ext>
            </a:extLst>
          </p:cNvPr>
          <p:cNvGrpSpPr>
            <a:grpSpLocks/>
          </p:cNvGrpSpPr>
          <p:nvPr/>
        </p:nvGrpSpPr>
        <p:grpSpPr>
          <a:xfrm>
            <a:off x="280808" y="4390913"/>
            <a:ext cx="1811707" cy="1971522"/>
            <a:chOff x="9158151" y="3404775"/>
            <a:chExt cx="1242091" cy="1351659"/>
          </a:xfr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4" name="平行四辺形 23">
              <a:extLst>
                <a:ext uri="{FF2B5EF4-FFF2-40B4-BE49-F238E27FC236}">
                  <a16:creationId xmlns:a16="http://schemas.microsoft.com/office/drawing/2014/main" id="{4E275443-2F8C-42BC-A418-7175291C6EC7}"/>
                </a:ext>
              </a:extLst>
            </p:cNvPr>
            <p:cNvSpPr/>
            <p:nvPr/>
          </p:nvSpPr>
          <p:spPr>
            <a:xfrm rot="20242003">
              <a:off x="9457751" y="3480479"/>
              <a:ext cx="942491" cy="140666"/>
            </a:xfrm>
            <a:prstGeom prst="parallelogram">
              <a:avLst>
                <a:gd name="adj" fmla="val 431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9F9B3F84-677C-4EAD-9BAB-ED3465459C6B}"/>
                </a:ext>
              </a:extLst>
            </p:cNvPr>
            <p:cNvSpPr/>
            <p:nvPr/>
          </p:nvSpPr>
          <p:spPr>
            <a:xfrm>
              <a:off x="9521970" y="3688476"/>
              <a:ext cx="148282" cy="8079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48CEC47-AE4C-455B-8EFB-D75DEA85BAC2}"/>
                </a:ext>
              </a:extLst>
            </p:cNvPr>
            <p:cNvSpPr/>
            <p:nvPr/>
          </p:nvSpPr>
          <p:spPr>
            <a:xfrm>
              <a:off x="10185949" y="3404775"/>
              <a:ext cx="148282" cy="848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円: 塗りつぶしなし 26">
              <a:extLst>
                <a:ext uri="{FF2B5EF4-FFF2-40B4-BE49-F238E27FC236}">
                  <a16:creationId xmlns:a16="http://schemas.microsoft.com/office/drawing/2014/main" id="{FC22BCEE-8F2F-4881-8FE9-82BDEC74FB0F}"/>
                </a:ext>
              </a:extLst>
            </p:cNvPr>
            <p:cNvSpPr/>
            <p:nvPr/>
          </p:nvSpPr>
          <p:spPr>
            <a:xfrm rot="3884139">
              <a:off x="9212967" y="4289714"/>
              <a:ext cx="411904" cy="521535"/>
            </a:xfrm>
            <a:prstGeom prst="donut">
              <a:avLst>
                <a:gd name="adj" fmla="val 359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円: 塗りつぶしなし 27">
              <a:extLst>
                <a:ext uri="{FF2B5EF4-FFF2-40B4-BE49-F238E27FC236}">
                  <a16:creationId xmlns:a16="http://schemas.microsoft.com/office/drawing/2014/main" id="{4E31EA6F-04FE-4202-8986-28AB013196E4}"/>
                </a:ext>
              </a:extLst>
            </p:cNvPr>
            <p:cNvSpPr/>
            <p:nvPr/>
          </p:nvSpPr>
          <p:spPr>
            <a:xfrm rot="3884139">
              <a:off x="9876773" y="4015842"/>
              <a:ext cx="411904" cy="521535"/>
            </a:xfrm>
            <a:prstGeom prst="donut">
              <a:avLst>
                <a:gd name="adj" fmla="val 359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95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D64755-7EEF-47F5-A55D-62C18AF1D701}"/>
              </a:ext>
            </a:extLst>
          </p:cNvPr>
          <p:cNvSpPr>
            <a:spLocks/>
          </p:cNvSpPr>
          <p:nvPr/>
        </p:nvSpPr>
        <p:spPr>
          <a:xfrm>
            <a:off x="2255636" y="1061623"/>
            <a:ext cx="7372800" cy="3599999"/>
          </a:xfrm>
          <a:prstGeom prst="rect">
            <a:avLst/>
          </a:prstGeom>
          <a:gradFill flip="none" rotWithShape="1">
            <a:gsLst>
              <a:gs pos="0">
                <a:srgbClr val="F6B805">
                  <a:tint val="66000"/>
                  <a:satMod val="160000"/>
                </a:srgbClr>
              </a:gs>
              <a:gs pos="50000">
                <a:srgbClr val="FFD68B"/>
              </a:gs>
              <a:gs pos="100000">
                <a:srgbClr val="FFEAC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8430FA-DF25-4283-A69E-63594B0DCD6E}"/>
              </a:ext>
            </a:extLst>
          </p:cNvPr>
          <p:cNvSpPr/>
          <p:nvPr/>
        </p:nvSpPr>
        <p:spPr>
          <a:xfrm rot="20805673">
            <a:off x="3325536" y="1984459"/>
            <a:ext cx="5054589" cy="1754326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Get Lyrics </a:t>
            </a:r>
          </a:p>
          <a:p>
            <a:pPr algn="ctr"/>
            <a:r>
              <a:rPr lang="en-US" altLang="ja-JP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Automatically!</a:t>
            </a:r>
            <a:endParaRPr lang="ja-JP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2DE1AC8-8935-4EFF-9E68-9650A44628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1187611">
            <a:off x="2297496" y="1061622"/>
            <a:ext cx="1788651" cy="214638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5076B8-447F-4A94-A38E-2BAD5C89F4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78808">
            <a:off x="7482509" y="2651051"/>
            <a:ext cx="1967516" cy="21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45E2E2-F36F-4A55-B82E-ABFD48B944D2}"/>
              </a:ext>
            </a:extLst>
          </p:cNvPr>
          <p:cNvSpPr/>
          <p:nvPr/>
        </p:nvSpPr>
        <p:spPr>
          <a:xfrm>
            <a:off x="3622090" y="1"/>
            <a:ext cx="4261281" cy="6857999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CB59F5-DCC6-45BE-9860-BD67E39F9182}"/>
              </a:ext>
            </a:extLst>
          </p:cNvPr>
          <p:cNvSpPr/>
          <p:nvPr/>
        </p:nvSpPr>
        <p:spPr>
          <a:xfrm>
            <a:off x="3794083" y="652626"/>
            <a:ext cx="390844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000" b="1" cap="none" spc="0" dirty="0">
                <a:ln w="0"/>
                <a:solidFill>
                  <a:schemeClr val="bg1"/>
                </a:solidFill>
                <a:effectLst/>
              </a:rPr>
              <a:t>Post your events that </a:t>
            </a:r>
          </a:p>
          <a:p>
            <a:pPr algn="ctr">
              <a:spcBef>
                <a:spcPts val="1200"/>
              </a:spcBef>
            </a:pPr>
            <a:r>
              <a:rPr lang="en-US" altLang="ja-JP" sz="2000" b="1" cap="none" spc="0" dirty="0">
                <a:ln w="0"/>
                <a:solidFill>
                  <a:schemeClr val="bg1"/>
                </a:solidFill>
                <a:effectLst/>
              </a:rPr>
              <a:t>you want to share with others</a:t>
            </a:r>
            <a:endParaRPr lang="ja-JP" altLang="en-US" sz="20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29BB5F1-0E05-8D7D-5CCB-4D3C295314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21874"/>
          <a:stretch/>
        </p:blipFill>
        <p:spPr>
          <a:xfrm>
            <a:off x="4228130" y="2099129"/>
            <a:ext cx="3049200" cy="47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0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45E2E2-F36F-4A55-B82E-ABFD48B944D2}"/>
              </a:ext>
            </a:extLst>
          </p:cNvPr>
          <p:cNvSpPr/>
          <p:nvPr/>
        </p:nvSpPr>
        <p:spPr>
          <a:xfrm>
            <a:off x="3517925" y="1"/>
            <a:ext cx="5156150" cy="6857999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CB59F5-DCC6-45BE-9860-BD67E39F9182}"/>
              </a:ext>
            </a:extLst>
          </p:cNvPr>
          <p:cNvSpPr/>
          <p:nvPr/>
        </p:nvSpPr>
        <p:spPr>
          <a:xfrm>
            <a:off x="3769882" y="652626"/>
            <a:ext cx="4652236" cy="98488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400" b="1" cap="none" spc="0" dirty="0">
                <a:ln w="0"/>
                <a:solidFill>
                  <a:schemeClr val="bg1"/>
                </a:solidFill>
                <a:effectLst/>
              </a:rPr>
              <a:t>Post your events that </a:t>
            </a:r>
          </a:p>
          <a:p>
            <a:pPr algn="ctr">
              <a:spcBef>
                <a:spcPts val="1200"/>
              </a:spcBef>
            </a:pPr>
            <a:r>
              <a:rPr lang="en-US" altLang="ja-JP" sz="2400" b="1" cap="none" spc="0" dirty="0">
                <a:ln w="0"/>
                <a:solidFill>
                  <a:schemeClr val="bg1"/>
                </a:solidFill>
                <a:effectLst/>
              </a:rPr>
              <a:t>you want to share with others</a:t>
            </a:r>
            <a:endParaRPr lang="ja-JP" altLang="en-US" sz="24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53E292-E234-D963-12C3-907809727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31100"/>
          <a:stretch/>
        </p:blipFill>
        <p:spPr>
          <a:xfrm>
            <a:off x="4005097" y="2132856"/>
            <a:ext cx="4181806" cy="472514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A469FF-F93D-B38F-6D88-F4C8AC5C4FD3}"/>
              </a:ext>
            </a:extLst>
          </p:cNvPr>
          <p:cNvSpPr/>
          <p:nvPr/>
        </p:nvSpPr>
        <p:spPr>
          <a:xfrm>
            <a:off x="3689261" y="2096662"/>
            <a:ext cx="4813479" cy="45719"/>
          </a:xfrm>
          <a:prstGeom prst="rect">
            <a:avLst/>
          </a:prstGeom>
          <a:solidFill>
            <a:srgbClr val="4D1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2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45E2E2-F36F-4A55-B82E-ABFD48B944D2}"/>
              </a:ext>
            </a:extLst>
          </p:cNvPr>
          <p:cNvSpPr/>
          <p:nvPr/>
        </p:nvSpPr>
        <p:spPr>
          <a:xfrm>
            <a:off x="2664582" y="1"/>
            <a:ext cx="6862836" cy="6857999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CB59F5-DCC6-45BE-9860-BD67E39F9182}"/>
              </a:ext>
            </a:extLst>
          </p:cNvPr>
          <p:cNvSpPr/>
          <p:nvPr/>
        </p:nvSpPr>
        <p:spPr>
          <a:xfrm>
            <a:off x="3029296" y="652626"/>
            <a:ext cx="6133410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3200" b="1" cap="none" spc="0" dirty="0">
                <a:ln w="0"/>
                <a:solidFill>
                  <a:schemeClr val="bg1"/>
                </a:solidFill>
                <a:effectLst/>
              </a:rPr>
              <a:t>Post your events that </a:t>
            </a:r>
          </a:p>
          <a:p>
            <a:pPr algn="ctr">
              <a:spcBef>
                <a:spcPts val="1200"/>
              </a:spcBef>
            </a:pPr>
            <a:r>
              <a:rPr lang="en-US" altLang="ja-JP" sz="3200" b="1" cap="none" spc="0" dirty="0">
                <a:ln w="0"/>
                <a:solidFill>
                  <a:schemeClr val="bg1"/>
                </a:solidFill>
                <a:effectLst/>
              </a:rPr>
              <a:t>you want to share with others</a:t>
            </a:r>
            <a:endParaRPr lang="ja-JP" altLang="en-US" sz="32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44EAC49-E8E2-393A-115F-B73FE2D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30050"/>
          <a:stretch/>
        </p:blipFill>
        <p:spPr>
          <a:xfrm>
            <a:off x="3689261" y="2060848"/>
            <a:ext cx="4813479" cy="4797152"/>
          </a:xfrm>
          <a:prstGeom prst="roundRect">
            <a:avLst>
              <a:gd name="adj" fmla="val 1727"/>
            </a:avLst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49EB826-328D-D366-1189-03EA2BA572DA}"/>
              </a:ext>
            </a:extLst>
          </p:cNvPr>
          <p:cNvSpPr/>
          <p:nvPr/>
        </p:nvSpPr>
        <p:spPr>
          <a:xfrm>
            <a:off x="3689261" y="2032273"/>
            <a:ext cx="4813479" cy="45719"/>
          </a:xfrm>
          <a:prstGeom prst="rect">
            <a:avLst/>
          </a:prstGeom>
          <a:solidFill>
            <a:srgbClr val="4D1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492ED6-6A36-00A8-E255-78234D68D31E}"/>
              </a:ext>
            </a:extLst>
          </p:cNvPr>
          <p:cNvSpPr/>
          <p:nvPr/>
        </p:nvSpPr>
        <p:spPr>
          <a:xfrm>
            <a:off x="8490783" y="2016225"/>
            <a:ext cx="73831" cy="4797152"/>
          </a:xfrm>
          <a:prstGeom prst="rect">
            <a:avLst/>
          </a:prstGeom>
          <a:solidFill>
            <a:srgbClr val="682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25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645C9E-8267-46E9-AC9A-1D6EE532D57B}"/>
              </a:ext>
            </a:extLst>
          </p:cNvPr>
          <p:cNvSpPr/>
          <p:nvPr/>
        </p:nvSpPr>
        <p:spPr>
          <a:xfrm>
            <a:off x="3622090" y="1"/>
            <a:ext cx="4261281" cy="6857999"/>
          </a:xfrm>
          <a:prstGeom prst="rect">
            <a:avLst/>
          </a:prstGeom>
          <a:blipFill>
            <a:blip r:embed="rId2">
              <a:duotone>
                <a:prstClr val="black"/>
                <a:srgbClr val="00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4E0F0D5-34D7-8368-D0FB-F48E86CE4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21965"/>
          <a:stretch/>
        </p:blipFill>
        <p:spPr>
          <a:xfrm>
            <a:off x="4228130" y="2099129"/>
            <a:ext cx="3049200" cy="475887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1CFEFE2-A718-85A7-BE79-05AA1C71B821}"/>
              </a:ext>
            </a:extLst>
          </p:cNvPr>
          <p:cNvSpPr/>
          <p:nvPr/>
        </p:nvSpPr>
        <p:spPr>
          <a:xfrm>
            <a:off x="3833361" y="652626"/>
            <a:ext cx="38298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000" b="1" cap="none" spc="0" dirty="0">
                <a:ln w="0"/>
                <a:solidFill>
                  <a:schemeClr val="bg1"/>
                </a:solidFill>
                <a:effectLst/>
              </a:rPr>
              <a:t>Find best match person </a:t>
            </a:r>
            <a:r>
              <a:rPr lang="en-US" altLang="ja-JP" sz="2000" b="1" dirty="0">
                <a:ln w="0"/>
                <a:solidFill>
                  <a:schemeClr val="bg1"/>
                </a:solidFill>
              </a:rPr>
              <a:t>with </a:t>
            </a:r>
          </a:p>
          <a:p>
            <a:pPr algn="ctr">
              <a:spcBef>
                <a:spcPts val="1200"/>
              </a:spcBef>
            </a:pPr>
            <a:r>
              <a:rPr lang="en-US" altLang="ja-JP" sz="2000" b="1" dirty="0">
                <a:ln w="0"/>
                <a:solidFill>
                  <a:schemeClr val="bg1"/>
                </a:solidFill>
              </a:rPr>
              <a:t>User-Filter function</a:t>
            </a:r>
            <a:endParaRPr lang="ja-JP" altLang="en-US" sz="2000" b="1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150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D61775-E595-4B80-B63B-F3B68D8821CB}"/>
              </a:ext>
            </a:extLst>
          </p:cNvPr>
          <p:cNvSpPr/>
          <p:nvPr/>
        </p:nvSpPr>
        <p:spPr>
          <a:xfrm>
            <a:off x="3613210" y="0"/>
            <a:ext cx="4261281" cy="6857999"/>
          </a:xfrm>
          <a:prstGeom prst="rect">
            <a:avLst/>
          </a:prstGeom>
          <a:blipFill>
            <a:blip r:embed="rId2">
              <a:duotone>
                <a:prstClr val="black"/>
                <a:srgbClr val="00FF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14A905-EF5D-B66A-073A-B1D67B2FF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21644"/>
          <a:stretch/>
        </p:blipFill>
        <p:spPr>
          <a:xfrm>
            <a:off x="4219250" y="2099129"/>
            <a:ext cx="3049200" cy="475887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2138ED3-C7B2-F59F-3C78-4E1EB2027BD9}"/>
              </a:ext>
            </a:extLst>
          </p:cNvPr>
          <p:cNvSpPr/>
          <p:nvPr/>
        </p:nvSpPr>
        <p:spPr>
          <a:xfrm>
            <a:off x="3939965" y="652626"/>
            <a:ext cx="3616696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000" b="1" dirty="0">
                <a:ln w="0"/>
                <a:solidFill>
                  <a:schemeClr val="bg1"/>
                </a:solidFill>
              </a:rPr>
              <a:t>Enjoy chat with strangers </a:t>
            </a:r>
          </a:p>
          <a:p>
            <a:pPr algn="ctr">
              <a:spcBef>
                <a:spcPts val="1200"/>
              </a:spcBef>
            </a:pPr>
            <a:r>
              <a:rPr lang="en-US" altLang="ja-JP" sz="2000" b="1" dirty="0">
                <a:ln w="0"/>
                <a:solidFill>
                  <a:schemeClr val="bg1"/>
                </a:solidFill>
              </a:rPr>
              <a:t>to broaden your community</a:t>
            </a:r>
            <a:endParaRPr lang="ja-JP" altLang="en-US" sz="2000" b="1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542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2A690B-17AD-40DF-454F-B66E24D3DB43}"/>
              </a:ext>
            </a:extLst>
          </p:cNvPr>
          <p:cNvSpPr>
            <a:spLocks noChangeAspect="1"/>
          </p:cNvSpPr>
          <p:nvPr/>
        </p:nvSpPr>
        <p:spPr>
          <a:xfrm>
            <a:off x="-24680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9C0C816-59EF-5EEA-D590-1503796944DD}"/>
              </a:ext>
            </a:extLst>
          </p:cNvPr>
          <p:cNvSpPr>
            <a:spLocks noChangeAspect="1"/>
          </p:cNvSpPr>
          <p:nvPr/>
        </p:nvSpPr>
        <p:spPr>
          <a:xfrm>
            <a:off x="8334375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9BC6EE-F18C-EDFB-0C1E-6E4664C0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60" y="-99392"/>
            <a:ext cx="2791393" cy="6048000"/>
          </a:xfrm>
          <a:prstGeom prst="rect">
            <a:avLst/>
          </a:prstGeom>
          <a:scene3d>
            <a:camera prst="perspectiveRelaxedModerately" fov="6000000">
              <a:rot lat="21000000" lon="600000" rev="20400000"/>
            </a:camera>
            <a:lightRig rig="threePt" dir="t"/>
          </a:scene3d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DCA5611-9CD5-A8FE-213B-32A77881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-99392"/>
            <a:ext cx="2791393" cy="6048000"/>
          </a:xfrm>
          <a:prstGeom prst="rect">
            <a:avLst/>
          </a:prstGeom>
          <a:scene3d>
            <a:camera prst="perspectiveRelaxedModerately" fov="6000000">
              <a:rot lat="21000000" lon="600000" rev="204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297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90</Words>
  <Application>Microsoft Office PowerPoint</Application>
  <PresentationFormat>ワイド画面</PresentationFormat>
  <Paragraphs>26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Yu Gothic UI</vt:lpstr>
      <vt:lpstr>游ゴシック</vt:lpstr>
      <vt:lpstr>游ゴシック Light</vt:lpstr>
      <vt:lpstr>Arial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minnya</dc:creator>
  <cp:lastModifiedBy>office4376</cp:lastModifiedBy>
  <cp:revision>86</cp:revision>
  <dcterms:created xsi:type="dcterms:W3CDTF">2018-06-06T15:52:32Z</dcterms:created>
  <dcterms:modified xsi:type="dcterms:W3CDTF">2025-03-04T03:00:49Z</dcterms:modified>
</cp:coreProperties>
</file>